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autoAdjust="0"/>
    <p:restoredTop sz="82258" autoAdjust="0"/>
  </p:normalViewPr>
  <p:slideViewPr>
    <p:cSldViewPr snapToGrid="0" snapToObjects="1">
      <p:cViewPr varScale="1">
        <p:scale>
          <a:sx n="61" d="100"/>
          <a:sy n="61" d="100"/>
        </p:scale>
        <p:origin x="-154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4BF392-4909-8449-978C-DCA80547E5B4}" type="datetimeFigureOut">
              <a:rPr lang="en-US" smtClean="0"/>
              <a:t>11/16/11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19F792-EA3B-4841-B4B5-2DADE000CF0B}" type="slidenum">
              <a:rPr lang="en-US" smtClean="0"/>
              <a:t>‹#›</a:t>
            </a:fld>
            <a:endParaRPr lang="en-US"/>
          </a:p>
        </p:txBody>
      </p:sp>
    </p:spTree>
    <p:extLst>
      <p:ext uri="{BB962C8B-B14F-4D97-AF65-F5344CB8AC3E}">
        <p14:creationId xmlns:p14="http://schemas.microsoft.com/office/powerpoint/2010/main" val="29236584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1</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purpose</a:t>
            </a:r>
            <a:r>
              <a:rPr lang="en-US" baseline="0" dirty="0" smtClean="0"/>
              <a:t> of this on-going once per month workshops is locate and educate students who may be considered, undecided, any students struggling with career indecision, and students who are referred to CCS by their advisors/ professors.  The rationale is that students experience periods of indecision through out the exploration phase of their career path (Super).  By being available regularly CC can reach more students during critical moments of transition.  The measure of success is ultimately determined by the number of students who attend the workshop, the number of student who attend the workshop and schedule 1:1 sessions with their counselor, and subsequently student retention which means how many student interventions lead to graduation.</a:t>
            </a:r>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2</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3</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4</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5</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6</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 </a:t>
            </a:r>
          </a:p>
          <a:p>
            <a:pPr lvl="0"/>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7</a:t>
            </a:fld>
            <a:endParaRPr lang="en-US"/>
          </a:p>
        </p:txBody>
      </p:sp>
    </p:spTree>
    <p:extLst>
      <p:ext uri="{BB962C8B-B14F-4D97-AF65-F5344CB8AC3E}">
        <p14:creationId xmlns:p14="http://schemas.microsoft.com/office/powerpoint/2010/main" val="976629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9F792-EA3B-4841-B4B5-2DADE000CF0B}" type="slidenum">
              <a:rPr lang="en-US" smtClean="0"/>
              <a:t>8</a:t>
            </a:fld>
            <a:endParaRPr lang="en-US"/>
          </a:p>
        </p:txBody>
      </p:sp>
    </p:spTree>
    <p:extLst>
      <p:ext uri="{BB962C8B-B14F-4D97-AF65-F5344CB8AC3E}">
        <p14:creationId xmlns:p14="http://schemas.microsoft.com/office/powerpoint/2010/main" val="976629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6A0EBF09-3366-BC49-B099-F1EF69AF0429}" type="datetimeFigureOut">
              <a:rPr lang="en-US" smtClean="0"/>
              <a:t>11/16/11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0EBF09-3366-BC49-B099-F1EF69AF0429}" type="datetimeFigureOut">
              <a:rPr lang="en-US" smtClean="0"/>
              <a:t>11/16/11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0EBF09-3366-BC49-B099-F1EF69AF0429}" type="datetimeFigureOut">
              <a:rPr lang="en-US" smtClean="0"/>
              <a:t>11/16/11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0EBF09-3366-BC49-B099-F1EF69AF0429}" type="datetimeFigureOut">
              <a:rPr lang="en-US" smtClean="0"/>
              <a:t>11/16/11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A0EBF09-3366-BC49-B099-F1EF69AF0429}" type="datetimeFigureOut">
              <a:rPr lang="en-US" smtClean="0"/>
              <a:t>11/16/11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9C30D-16C9-5A48-A802-93CE220FDE2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A0EBF09-3366-BC49-B099-F1EF69AF0429}" type="datetimeFigureOut">
              <a:rPr lang="en-US" smtClean="0"/>
              <a:t>11/16/11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A0EBF09-3366-BC49-B099-F1EF69AF0429}" type="datetimeFigureOut">
              <a:rPr lang="en-US" smtClean="0"/>
              <a:t>11/16/11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0EBF09-3366-BC49-B099-F1EF69AF0429}" type="datetimeFigureOut">
              <a:rPr lang="en-US" smtClean="0"/>
              <a:t>11/16/11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0EBF09-3366-BC49-B099-F1EF69AF0429}" type="datetimeFigureOut">
              <a:rPr lang="en-US" smtClean="0"/>
              <a:t>11/16/11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29C30D-16C9-5A48-A802-93CE220FDE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A0EBF09-3366-BC49-B099-F1EF69AF0429}" type="datetimeFigureOut">
              <a:rPr lang="en-US" smtClean="0"/>
              <a:t>11/16/11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9C30D-16C9-5A48-A802-93CE220FDE27}"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6A0EBF09-3366-BC49-B099-F1EF69AF0429}" type="datetimeFigureOut">
              <a:rPr lang="en-US" smtClean="0"/>
              <a:t>11/16/11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8529C30D-16C9-5A48-A802-93CE220FDE2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6A0EBF09-3366-BC49-B099-F1EF69AF0429}" type="datetimeFigureOut">
              <a:rPr lang="en-US" smtClean="0"/>
              <a:t>11/16/11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8529C30D-16C9-5A48-A802-93CE220FDE2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Higher Education Workshop</a:t>
            </a:r>
            <a:endParaRPr lang="en-US" dirty="0"/>
          </a:p>
        </p:txBody>
      </p:sp>
      <p:sp>
        <p:nvSpPr>
          <p:cNvPr id="3" name="Subtitle 2"/>
          <p:cNvSpPr>
            <a:spLocks noGrp="1"/>
          </p:cNvSpPr>
          <p:nvPr>
            <p:ph type="subTitle" idx="1"/>
          </p:nvPr>
        </p:nvSpPr>
        <p:spPr/>
        <p:txBody>
          <a:bodyPr>
            <a:normAutofit/>
          </a:bodyPr>
          <a:lstStyle/>
          <a:p>
            <a:r>
              <a:rPr lang="en-US" sz="4000" dirty="0" smtClean="0"/>
              <a:t>WELCOME to the…</a:t>
            </a:r>
            <a:endParaRPr lang="en-US" sz="4000" dirty="0"/>
          </a:p>
        </p:txBody>
      </p:sp>
    </p:spTree>
    <p:extLst>
      <p:ext uri="{BB962C8B-B14F-4D97-AF65-F5344CB8AC3E}">
        <p14:creationId xmlns:p14="http://schemas.microsoft.com/office/powerpoint/2010/main" val="28264360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The purpose of this on-going workshop:</a:t>
            </a:r>
            <a:br>
              <a:rPr lang="en-US" sz="3200" dirty="0" smtClean="0"/>
            </a:br>
            <a:r>
              <a:rPr lang="en-US" sz="3200" dirty="0" smtClean="0"/>
              <a:t/>
            </a:r>
            <a:br>
              <a:rPr lang="en-US" sz="3200" dirty="0" smtClean="0"/>
            </a:br>
            <a:r>
              <a:rPr lang="en-US" sz="3200" dirty="0" smtClean="0"/>
              <a:t>1.  Increase student awareness of career counseling services available to them.</a:t>
            </a:r>
            <a:br>
              <a:rPr lang="en-US" sz="3200" dirty="0" smtClean="0"/>
            </a:br>
            <a:r>
              <a:rPr lang="en-US" sz="3200" dirty="0" smtClean="0"/>
              <a:t>2.  Educate students of various aspects of career exploration and preparedness.</a:t>
            </a:r>
            <a:br>
              <a:rPr lang="en-US" sz="3200" dirty="0" smtClean="0"/>
            </a:br>
            <a:r>
              <a:rPr lang="en-US" sz="3200" dirty="0" smtClean="0"/>
              <a:t>3.Schedule </a:t>
            </a:r>
            <a:r>
              <a:rPr lang="en-US" sz="3200" dirty="0"/>
              <a:t>1:1 student counselor sessions </a:t>
            </a:r>
            <a:r>
              <a:rPr lang="en-US" sz="3200" dirty="0" smtClean="0"/>
              <a:t/>
            </a:r>
            <a:br>
              <a:rPr lang="en-US" sz="3200" dirty="0" smtClean="0"/>
            </a:br>
            <a:r>
              <a:rPr lang="en-US" sz="3200" dirty="0" smtClean="0"/>
              <a:t>4.  Increase student retention</a:t>
            </a:r>
            <a:endParaRPr lang="en-US" sz="3200" dirty="0"/>
          </a:p>
        </p:txBody>
      </p:sp>
      <p:sp>
        <p:nvSpPr>
          <p:cNvPr id="3" name="Subtitle 2"/>
          <p:cNvSpPr>
            <a:spLocks noGrp="1"/>
          </p:cNvSpPr>
          <p:nvPr>
            <p:ph type="subTitle" idx="1"/>
          </p:nvPr>
        </p:nvSpPr>
        <p:spPr>
          <a:xfrm>
            <a:off x="310203" y="22062"/>
            <a:ext cx="8077200" cy="872363"/>
          </a:xfrm>
        </p:spPr>
        <p:txBody>
          <a:bodyPr>
            <a:normAutofit/>
          </a:bodyPr>
          <a:lstStyle/>
          <a:p>
            <a:r>
              <a:rPr lang="en-US" sz="4000" dirty="0" smtClean="0"/>
              <a:t>Introductio</a:t>
            </a:r>
            <a:r>
              <a:rPr lang="en-US" sz="4000" dirty="0"/>
              <a:t>n</a:t>
            </a:r>
          </a:p>
        </p:txBody>
      </p:sp>
    </p:spTree>
    <p:extLst>
      <p:ext uri="{BB962C8B-B14F-4D97-AF65-F5344CB8AC3E}">
        <p14:creationId xmlns:p14="http://schemas.microsoft.com/office/powerpoint/2010/main" val="30899894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fontScale="90000"/>
          </a:bodyPr>
          <a:lstStyle/>
          <a:p>
            <a:r>
              <a:rPr lang="en-US" sz="3200" dirty="0" smtClean="0"/>
              <a:t>Angela-- Career /Personality Congruence</a:t>
            </a:r>
            <a:br>
              <a:rPr lang="en-US" sz="3200" dirty="0" smtClean="0"/>
            </a:br>
            <a:r>
              <a:rPr lang="en-US" sz="3200" dirty="0"/>
              <a:t>	</a:t>
            </a:r>
            <a:r>
              <a:rPr lang="en-US" sz="3200" dirty="0" smtClean="0"/>
              <a:t>”Am I in the right degree program?”</a:t>
            </a:r>
            <a:br>
              <a:rPr lang="en-US" sz="3200" dirty="0" smtClean="0"/>
            </a:br>
            <a:r>
              <a:rPr lang="en-US" sz="3200" dirty="0" smtClean="0"/>
              <a:t/>
            </a:r>
            <a:br>
              <a:rPr lang="en-US" sz="3200" dirty="0" smtClean="0"/>
            </a:br>
            <a:r>
              <a:rPr lang="en-US" sz="3200" dirty="0" err="1" smtClean="0"/>
              <a:t>Stesha</a:t>
            </a:r>
            <a:r>
              <a:rPr lang="en-US" sz="3200" dirty="0" smtClean="0"/>
              <a:t>– Job trends &amp; Future Predictions</a:t>
            </a:r>
            <a:br>
              <a:rPr lang="en-US" sz="3200" dirty="0" smtClean="0"/>
            </a:br>
            <a:r>
              <a:rPr lang="en-US" sz="3200" dirty="0"/>
              <a:t>	</a:t>
            </a:r>
            <a:r>
              <a:rPr lang="en-US" sz="3200" dirty="0" smtClean="0"/>
              <a:t>”Will there be jobs in my field?”</a:t>
            </a:r>
            <a:br>
              <a:rPr lang="en-US" sz="3200" dirty="0" smtClean="0"/>
            </a:br>
            <a:r>
              <a:rPr lang="en-US" sz="3200" dirty="0" smtClean="0"/>
              <a:t/>
            </a:r>
            <a:br>
              <a:rPr lang="en-US" sz="3200" dirty="0" smtClean="0"/>
            </a:br>
            <a:r>
              <a:rPr lang="en-US" sz="3200" dirty="0" smtClean="0"/>
              <a:t>Brittany-  Resume building &amp; Interview Skills</a:t>
            </a:r>
            <a:br>
              <a:rPr lang="en-US" sz="3200" dirty="0" smtClean="0"/>
            </a:br>
            <a:r>
              <a:rPr lang="en-US" sz="3200" dirty="0"/>
              <a:t>	</a:t>
            </a:r>
            <a:r>
              <a:rPr lang="en-US" sz="3200" dirty="0" smtClean="0"/>
              <a:t>- “How do I get my dream job?” </a:t>
            </a:r>
            <a:br>
              <a:rPr lang="en-US" sz="3200" dirty="0" smtClean="0"/>
            </a:br>
            <a:r>
              <a:rPr lang="en-US" sz="3200" dirty="0" smtClean="0"/>
              <a:t/>
            </a:r>
            <a:br>
              <a:rPr lang="en-US" sz="3200" dirty="0" smtClean="0"/>
            </a:br>
            <a:r>
              <a:rPr lang="en-US" sz="3200" dirty="0" smtClean="0"/>
              <a:t>Kofi-  The College to Work Transition</a:t>
            </a:r>
            <a:br>
              <a:rPr lang="en-US" sz="3200" dirty="0" smtClean="0"/>
            </a:br>
            <a:r>
              <a:rPr lang="en-US" sz="3200" dirty="0"/>
              <a:t>	</a:t>
            </a:r>
            <a:r>
              <a:rPr lang="en-US" sz="3200" dirty="0" smtClean="0"/>
              <a:t>- “How do I go from being a student to an employee”?</a:t>
            </a:r>
            <a:endParaRPr lang="en-US" sz="3200" dirty="0"/>
          </a:p>
        </p:txBody>
      </p:sp>
      <p:sp>
        <p:nvSpPr>
          <p:cNvPr id="3" name="Subtitle 2"/>
          <p:cNvSpPr>
            <a:spLocks noGrp="1"/>
          </p:cNvSpPr>
          <p:nvPr>
            <p:ph type="subTitle" idx="1"/>
          </p:nvPr>
        </p:nvSpPr>
        <p:spPr>
          <a:xfrm>
            <a:off x="310203" y="22062"/>
            <a:ext cx="8077200" cy="872363"/>
          </a:xfrm>
        </p:spPr>
        <p:txBody>
          <a:bodyPr>
            <a:normAutofit/>
          </a:bodyPr>
          <a:lstStyle/>
          <a:p>
            <a:r>
              <a:rPr lang="en-US" sz="4000" dirty="0" smtClean="0"/>
              <a:t>Higher Education Workshop Topics</a:t>
            </a:r>
            <a:endParaRPr lang="en-US" sz="4000" dirty="0"/>
          </a:p>
        </p:txBody>
      </p:sp>
    </p:spTree>
    <p:extLst>
      <p:ext uri="{BB962C8B-B14F-4D97-AF65-F5344CB8AC3E}">
        <p14:creationId xmlns:p14="http://schemas.microsoft.com/office/powerpoint/2010/main" val="90782761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
            </a:r>
            <a:br>
              <a:rPr lang="en-US" sz="3200" dirty="0" smtClean="0"/>
            </a:b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Career </a:t>
            </a:r>
            <a:r>
              <a:rPr lang="en-US" sz="4000" dirty="0"/>
              <a:t>/Personality Congruence</a:t>
            </a:r>
            <a:br>
              <a:rPr lang="en-US" sz="4000" dirty="0"/>
            </a:br>
            <a:r>
              <a:rPr lang="en-US" sz="4000" dirty="0"/>
              <a:t>	”Am I in the right degree program?”</a:t>
            </a:r>
          </a:p>
        </p:txBody>
      </p:sp>
      <p:sp>
        <p:nvSpPr>
          <p:cNvPr id="4" name="Title 1"/>
          <p:cNvSpPr txBox="1">
            <a:spLocks/>
          </p:cNvSpPr>
          <p:nvPr/>
        </p:nvSpPr>
        <p:spPr>
          <a:xfrm>
            <a:off x="734115" y="1238026"/>
            <a:ext cx="8077200" cy="5605806"/>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r>
              <a:rPr lang="en-US" sz="3200" smtClean="0"/>
              <a:t/>
            </a:r>
            <a:br>
              <a:rPr lang="en-US" sz="3200" smtClean="0"/>
            </a:br>
            <a:r>
              <a:rPr lang="en-US" sz="3200" smtClean="0"/>
              <a:t>1. </a:t>
            </a:r>
            <a:endParaRPr lang="en-US" sz="3200" dirty="0"/>
          </a:p>
        </p:txBody>
      </p:sp>
    </p:spTree>
    <p:extLst>
      <p:ext uri="{BB962C8B-B14F-4D97-AF65-F5344CB8AC3E}">
        <p14:creationId xmlns:p14="http://schemas.microsoft.com/office/powerpoint/2010/main" val="23329681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
            </a:r>
            <a:br>
              <a:rPr lang="en-US" sz="3200" dirty="0" smtClean="0"/>
            </a:br>
            <a:r>
              <a:rPr lang="en-US" sz="3200" dirty="0" smtClean="0"/>
              <a:t>1. </a:t>
            </a: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Job Trends &amp; Future Predictions</a:t>
            </a:r>
            <a:br>
              <a:rPr lang="en-US" sz="4000" dirty="0" smtClean="0"/>
            </a:br>
            <a:r>
              <a:rPr lang="en-US" sz="4000" dirty="0" smtClean="0"/>
              <a:t>	”Will there be jobs in my field?”</a:t>
            </a:r>
            <a:endParaRPr lang="en-US" sz="4000" dirty="0"/>
          </a:p>
        </p:txBody>
      </p:sp>
    </p:spTree>
    <p:extLst>
      <p:ext uri="{BB962C8B-B14F-4D97-AF65-F5344CB8AC3E}">
        <p14:creationId xmlns:p14="http://schemas.microsoft.com/office/powerpoint/2010/main" val="22319346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1</a:t>
            </a: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Resume Building</a:t>
            </a:r>
            <a:r>
              <a:rPr lang="en-US" sz="4000" dirty="0"/>
              <a:t> </a:t>
            </a:r>
            <a:r>
              <a:rPr lang="en-US" sz="4000" dirty="0" smtClean="0"/>
              <a:t>&amp; Interview Skills	</a:t>
            </a:r>
          </a:p>
          <a:p>
            <a:r>
              <a:rPr lang="en-US" sz="4000" dirty="0" smtClean="0"/>
              <a:t>”How do I get my dream job?”</a:t>
            </a:r>
            <a:endParaRPr lang="en-US" sz="4000" dirty="0"/>
          </a:p>
        </p:txBody>
      </p:sp>
    </p:spTree>
    <p:extLst>
      <p:ext uri="{BB962C8B-B14F-4D97-AF65-F5344CB8AC3E}">
        <p14:creationId xmlns:p14="http://schemas.microsoft.com/office/powerpoint/2010/main" val="211892525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194"/>
            <a:ext cx="8077200" cy="5605806"/>
          </a:xfrm>
        </p:spPr>
        <p:txBody>
          <a:bodyPr>
            <a:normAutofit/>
          </a:bodyPr>
          <a:lstStyle/>
          <a:p>
            <a:r>
              <a:rPr lang="en-US" sz="3200" dirty="0" smtClean="0"/>
              <a:t>1</a:t>
            </a:r>
            <a:endParaRPr lang="en-US" sz="3200" dirty="0"/>
          </a:p>
        </p:txBody>
      </p:sp>
      <p:sp>
        <p:nvSpPr>
          <p:cNvPr id="3" name="Subtitle 2"/>
          <p:cNvSpPr>
            <a:spLocks noGrp="1"/>
          </p:cNvSpPr>
          <p:nvPr>
            <p:ph type="subTitle" idx="1"/>
          </p:nvPr>
        </p:nvSpPr>
        <p:spPr>
          <a:xfrm>
            <a:off x="310203" y="22062"/>
            <a:ext cx="8077200" cy="872363"/>
          </a:xfrm>
        </p:spPr>
        <p:txBody>
          <a:bodyPr>
            <a:normAutofit fontScale="85000" lnSpcReduction="20000"/>
          </a:bodyPr>
          <a:lstStyle/>
          <a:p>
            <a:r>
              <a:rPr lang="en-US" sz="4000" dirty="0" smtClean="0"/>
              <a:t>The College to Work Transition	</a:t>
            </a:r>
          </a:p>
          <a:p>
            <a:r>
              <a:rPr lang="en-US" sz="4000" dirty="0" smtClean="0"/>
              <a:t>”How do I become an employee?”</a:t>
            </a:r>
            <a:endParaRPr lang="en-US" sz="4000" dirty="0"/>
          </a:p>
        </p:txBody>
      </p:sp>
    </p:spTree>
    <p:extLst>
      <p:ext uri="{BB962C8B-B14F-4D97-AF65-F5344CB8AC3E}">
        <p14:creationId xmlns:p14="http://schemas.microsoft.com/office/powerpoint/2010/main" val="15296774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8445" y="2189858"/>
            <a:ext cx="8077200" cy="1673352"/>
          </a:xfrm>
        </p:spPr>
        <p:txBody>
          <a:bodyPr>
            <a:normAutofit fontScale="90000"/>
          </a:bodyPr>
          <a:lstStyle/>
          <a:p>
            <a:r>
              <a:rPr lang="en-US" dirty="0" smtClean="0"/>
              <a:t>Students please sign up for a session with your counselor to continue the career counseling process.</a:t>
            </a:r>
            <a:endParaRPr lang="en-US" dirty="0"/>
          </a:p>
        </p:txBody>
      </p:sp>
      <p:sp>
        <p:nvSpPr>
          <p:cNvPr id="3" name="Subtitle 2"/>
          <p:cNvSpPr>
            <a:spLocks noGrp="1"/>
          </p:cNvSpPr>
          <p:nvPr>
            <p:ph type="subTitle" idx="1"/>
          </p:nvPr>
        </p:nvSpPr>
        <p:spPr>
          <a:xfrm>
            <a:off x="498445" y="562173"/>
            <a:ext cx="8077200" cy="1121363"/>
          </a:xfrm>
        </p:spPr>
        <p:txBody>
          <a:bodyPr>
            <a:normAutofit/>
          </a:bodyPr>
          <a:lstStyle/>
          <a:p>
            <a:r>
              <a:rPr lang="en-US" sz="4000" dirty="0" smtClean="0"/>
              <a:t>Conclusion</a:t>
            </a:r>
            <a:endParaRPr lang="en-US" sz="4000" dirty="0"/>
          </a:p>
        </p:txBody>
      </p:sp>
    </p:spTree>
    <p:extLst>
      <p:ext uri="{BB962C8B-B14F-4D97-AF65-F5344CB8AC3E}">
        <p14:creationId xmlns:p14="http://schemas.microsoft.com/office/powerpoint/2010/main" val="15416406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Summer.thmx</Template>
  <TotalTime>48</TotalTime>
  <Words>204</Words>
  <Application>Microsoft Macintosh PowerPoint</Application>
  <PresentationFormat>On-screen Show (4:3)</PresentationFormat>
  <Paragraphs>33</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Module</vt:lpstr>
      <vt:lpstr>Higher Education Workshop</vt:lpstr>
      <vt:lpstr>The purpose of this on-going workshop:  1.  Increase student awareness of career counseling services available to them. 2.  Educate students of various aspects of career exploration and preparedness. 3.Schedule 1:1 student counselor sessions  4.  Increase student retention</vt:lpstr>
      <vt:lpstr>Angela-- Career /Personality Congruence  ”Am I in the right degree program?”  Stesha– Job trends &amp; Future Predictions  ”Will there be jobs in my field?”  Brittany-  Resume building &amp; Interview Skills  - “How do I get my dream job?”   Kofi-  The College to Work Transition  - “How do I go from being a student to an employee”?</vt:lpstr>
      <vt:lpstr> </vt:lpstr>
      <vt:lpstr> 1. </vt:lpstr>
      <vt:lpstr>1</vt:lpstr>
      <vt:lpstr>1</vt:lpstr>
      <vt:lpstr>Students please sign up for a session with your counselor to continue the career counseling process.</vt:lpstr>
    </vt:vector>
  </TitlesOfParts>
  <Company>KAMBIC KAMERA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Education Workshop</dc:title>
  <dc:creator>Angela Houseknecht</dc:creator>
  <cp:lastModifiedBy>Angela Houseknecht</cp:lastModifiedBy>
  <cp:revision>5</cp:revision>
  <dcterms:created xsi:type="dcterms:W3CDTF">2011-11-16T23:07:19Z</dcterms:created>
  <dcterms:modified xsi:type="dcterms:W3CDTF">2011-11-16T23:56:16Z</dcterms:modified>
</cp:coreProperties>
</file>